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59" r:id="rId4"/>
    <p:sldId id="260" r:id="rId5"/>
    <p:sldId id="263" r:id="rId6"/>
    <p:sldId id="267" r:id="rId7"/>
    <p:sldId id="268" r:id="rId8"/>
    <p:sldId id="266" r:id="rId9"/>
    <p:sldId id="265" r:id="rId10"/>
    <p:sldId id="264" r:id="rId11"/>
    <p:sldId id="256" r:id="rId12"/>
    <p:sldId id="257" r:id="rId13"/>
    <p:sldId id="258" r:id="rId14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B4C7E7"/>
    <a:srgbClr val="99CCFF"/>
    <a:srgbClr val="CC99FF"/>
    <a:srgbClr val="FF33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8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5644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412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5863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54291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750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72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675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154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8325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8430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57807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4E08-2F6B-43D0-8BFC-9AE951C0A3FA}" type="datetimeFigureOut">
              <a:rPr lang="da-DK" smtClean="0"/>
              <a:t>14-08-2020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77497-9B34-4719-8A79-66A76EA499F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101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dsholder til indhold 4" descr="Et billede, der indeholder bord, kop, kaffe, mad&#10;&#10;Automatisk genereret beskrivelse">
            <a:extLst>
              <a:ext uri="{FF2B5EF4-FFF2-40B4-BE49-F238E27FC236}">
                <a16:creationId xmlns:a16="http://schemas.microsoft.com/office/drawing/2014/main" id="{C4386214-464B-4CA0-B013-2384E90B62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" r="4154" b="-33"/>
          <a:stretch/>
        </p:blipFill>
        <p:spPr>
          <a:xfrm>
            <a:off x="26503" y="0"/>
            <a:ext cx="9879497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89B32899-D0FD-4DAA-9825-A7A8963C15AB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25,5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1350 kJ/320 kcal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C151492E-FE75-4D0F-B200-5C333EA0EB1B}"/>
              </a:ext>
            </a:extLst>
          </p:cNvPr>
          <p:cNvSpPr txBox="1"/>
          <p:nvPr/>
        </p:nvSpPr>
        <p:spPr>
          <a:xfrm>
            <a:off x="281210" y="359655"/>
            <a:ext cx="2196948" cy="953453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2 skiver 30+ ost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glas skummetmælk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æg, ingen smør</a:t>
            </a:r>
          </a:p>
        </p:txBody>
      </p:sp>
    </p:spTree>
    <p:extLst>
      <p:ext uri="{BB962C8B-B14F-4D97-AF65-F5344CB8AC3E}">
        <p14:creationId xmlns:p14="http://schemas.microsoft.com/office/powerpoint/2010/main" val="2192804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1F61D8-DCA6-42A7-88DC-ADFA92DCE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ladsholder til indhold 4" descr="Et billede, der indeholder bord, mad, træ, indendørs&#10;&#10;Automatisk genereret beskrivelse">
            <a:extLst>
              <a:ext uri="{FF2B5EF4-FFF2-40B4-BE49-F238E27FC236}">
                <a16:creationId xmlns:a16="http://schemas.microsoft.com/office/drawing/2014/main" id="{10B11C5E-42ED-4AAE-A409-27310DBE9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4" b="16558"/>
          <a:stretch/>
        </p:blipFill>
        <p:spPr>
          <a:xfrm>
            <a:off x="-1" y="0"/>
            <a:ext cx="9928007" cy="6858000"/>
          </a:xfrm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FFE7BD0F-3756-4DA4-8455-C7318D473CDB}"/>
              </a:ext>
            </a:extLst>
          </p:cNvPr>
          <p:cNvSpPr txBox="1"/>
          <p:nvPr/>
        </p:nvSpPr>
        <p:spPr>
          <a:xfrm>
            <a:off x="281210" y="359655"/>
            <a:ext cx="2196948" cy="119181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3 dl havregrød </a:t>
            </a:r>
          </a:p>
          <a:p>
            <a:r>
              <a:rPr lang="da-DK" sz="1600" dirty="0">
                <a:latin typeface="Georgia" panose="02040502050405020303" pitchFamily="18" charset="0"/>
              </a:rPr>
              <a:t>Kogt på sødmælk</a:t>
            </a:r>
          </a:p>
          <a:p>
            <a:r>
              <a:rPr lang="da-DK" sz="1600" dirty="0">
                <a:latin typeface="Georgia" panose="02040502050405020303" pitchFamily="18" charset="0"/>
              </a:rPr>
              <a:t>2 </a:t>
            </a:r>
            <a:r>
              <a:rPr lang="da-DK" sz="1600" dirty="0" err="1">
                <a:latin typeface="Georgia" panose="02040502050405020303" pitchFamily="18" charset="0"/>
              </a:rPr>
              <a:t>tsk</a:t>
            </a:r>
            <a:r>
              <a:rPr lang="da-DK" sz="1600" dirty="0">
                <a:latin typeface="Georgia" panose="02040502050405020303" pitchFamily="18" charset="0"/>
              </a:rPr>
              <a:t> smør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æggehvide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D879F27D-DCAC-49D5-8ED3-2DE64D8AA464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15,8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1580 kJ/380 kcal</a:t>
            </a:r>
          </a:p>
        </p:txBody>
      </p:sp>
    </p:spTree>
    <p:extLst>
      <p:ext uri="{BB962C8B-B14F-4D97-AF65-F5344CB8AC3E}">
        <p14:creationId xmlns:p14="http://schemas.microsoft.com/office/powerpoint/2010/main" val="87937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49E76-C219-469B-983D-1F091F6E5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554857"/>
            <a:ext cx="7429500" cy="1939925"/>
          </a:xfrm>
        </p:spPr>
        <p:txBody>
          <a:bodyPr/>
          <a:lstStyle/>
          <a:p>
            <a:endParaRPr lang="da-DK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0F717B9-A7C9-4516-B13C-8AA1BA1DA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569593"/>
            <a:ext cx="7429500" cy="1345307"/>
          </a:xfrm>
        </p:spPr>
        <p:txBody>
          <a:bodyPr/>
          <a:lstStyle/>
          <a:p>
            <a:endParaRPr lang="da-DK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CFAAC575-F727-4F43-ABA9-5F241D8B1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42938"/>
            <a:ext cx="9905998" cy="557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33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49E76-C219-469B-983D-1F091F6E5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554857"/>
            <a:ext cx="7429500" cy="1939925"/>
          </a:xfrm>
        </p:spPr>
        <p:txBody>
          <a:bodyPr/>
          <a:lstStyle/>
          <a:p>
            <a:endParaRPr lang="da-DK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0F717B9-A7C9-4516-B13C-8AA1BA1DA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569593"/>
            <a:ext cx="7429500" cy="1345307"/>
          </a:xfrm>
        </p:spPr>
        <p:txBody>
          <a:bodyPr/>
          <a:lstStyle/>
          <a:p>
            <a:endParaRPr lang="da-DK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CFAAC575-F727-4F43-ABA9-5F241D8B1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42938"/>
            <a:ext cx="9905998" cy="5572124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638138F1-3E7D-4CF2-A550-F945E8DDAD97}"/>
              </a:ext>
            </a:extLst>
          </p:cNvPr>
          <p:cNvSpPr txBox="1"/>
          <p:nvPr/>
        </p:nvSpPr>
        <p:spPr>
          <a:xfrm>
            <a:off x="3768587" y="5402534"/>
            <a:ext cx="2368826" cy="76771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463" dirty="0">
                <a:solidFill>
                  <a:schemeClr val="bg1"/>
                </a:solidFill>
              </a:rPr>
              <a:t>1 lille glas sødmælk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2 skiver fed ost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Ingen smør</a:t>
            </a: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A1465215-AE67-4836-8839-F8E0F513F806}"/>
              </a:ext>
            </a:extLst>
          </p:cNvPr>
          <p:cNvSpPr txBox="1"/>
          <p:nvPr/>
        </p:nvSpPr>
        <p:spPr>
          <a:xfrm>
            <a:off x="7138781" y="4914900"/>
            <a:ext cx="2175013" cy="9928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463" dirty="0">
                <a:solidFill>
                  <a:schemeClr val="bg1"/>
                </a:solidFill>
              </a:rPr>
              <a:t>1 lille glas sødmælk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2 skiver fed ost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1 æg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Ingen smør</a:t>
            </a:r>
          </a:p>
        </p:txBody>
      </p:sp>
    </p:spTree>
    <p:extLst>
      <p:ext uri="{BB962C8B-B14F-4D97-AF65-F5344CB8AC3E}">
        <p14:creationId xmlns:p14="http://schemas.microsoft.com/office/powerpoint/2010/main" val="1951681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49E76-C219-469B-983D-1F091F6E5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554857"/>
            <a:ext cx="7429500" cy="1939925"/>
          </a:xfrm>
        </p:spPr>
        <p:txBody>
          <a:bodyPr/>
          <a:lstStyle/>
          <a:p>
            <a:endParaRPr lang="da-DK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0F717B9-A7C9-4516-B13C-8AA1BA1DA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569593"/>
            <a:ext cx="7429500" cy="1345307"/>
          </a:xfrm>
        </p:spPr>
        <p:txBody>
          <a:bodyPr/>
          <a:lstStyle/>
          <a:p>
            <a:endParaRPr lang="da-DK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CFAAC575-F727-4F43-ABA9-5F241D8B1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42938"/>
            <a:ext cx="9905999" cy="5572125"/>
          </a:xfrm>
          <a:prstGeom prst="rect">
            <a:avLst/>
          </a:prstGeom>
        </p:spPr>
      </p:pic>
      <p:sp>
        <p:nvSpPr>
          <p:cNvPr id="5" name="Tekstfelt 4">
            <a:extLst>
              <a:ext uri="{FF2B5EF4-FFF2-40B4-BE49-F238E27FC236}">
                <a16:creationId xmlns:a16="http://schemas.microsoft.com/office/drawing/2014/main" id="{DAA97C75-1889-415F-A970-D938F552192A}"/>
              </a:ext>
            </a:extLst>
          </p:cNvPr>
          <p:cNvSpPr txBox="1"/>
          <p:nvPr/>
        </p:nvSpPr>
        <p:spPr>
          <a:xfrm>
            <a:off x="3795505" y="5506283"/>
            <a:ext cx="2314989" cy="76771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463" dirty="0">
                <a:solidFill>
                  <a:schemeClr val="bg1"/>
                </a:solidFill>
              </a:rPr>
              <a:t>1 glas skummetmælk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1 skive mager ost (6%, 10+)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Ingen smør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A58853F6-3263-4D94-824E-C3BEDF849C0C}"/>
              </a:ext>
            </a:extLst>
          </p:cNvPr>
          <p:cNvSpPr txBox="1"/>
          <p:nvPr/>
        </p:nvSpPr>
        <p:spPr>
          <a:xfrm>
            <a:off x="4166979" y="3376607"/>
            <a:ext cx="1572040" cy="5425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463" dirty="0">
                <a:solidFill>
                  <a:schemeClr val="bg1"/>
                </a:solidFill>
              </a:rPr>
              <a:t>17g protein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1060KJ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1EB34882-7584-464F-8821-FF6BB666B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872" y="3639180"/>
            <a:ext cx="1250627" cy="936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kstfelt 7">
            <a:extLst>
              <a:ext uri="{FF2B5EF4-FFF2-40B4-BE49-F238E27FC236}">
                <a16:creationId xmlns:a16="http://schemas.microsoft.com/office/drawing/2014/main" id="{A33DCA14-AEE9-4296-9F00-B156534DB9EE}"/>
              </a:ext>
            </a:extLst>
          </p:cNvPr>
          <p:cNvSpPr txBox="1"/>
          <p:nvPr/>
        </p:nvSpPr>
        <p:spPr>
          <a:xfrm>
            <a:off x="7020339" y="4989711"/>
            <a:ext cx="2433431" cy="9928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463" dirty="0">
                <a:solidFill>
                  <a:schemeClr val="bg1"/>
                </a:solidFill>
              </a:rPr>
              <a:t>1 glas skummetmælk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1 skive mager ost (6%, 10+)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Ingen smør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1 æg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051E2560-6978-4F4E-BE72-19CAE6865359}"/>
              </a:ext>
            </a:extLst>
          </p:cNvPr>
          <p:cNvSpPr txBox="1"/>
          <p:nvPr/>
        </p:nvSpPr>
        <p:spPr>
          <a:xfrm>
            <a:off x="7397197" y="2796416"/>
            <a:ext cx="1572040" cy="5425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1463" dirty="0">
                <a:solidFill>
                  <a:schemeClr val="bg1"/>
                </a:solidFill>
              </a:rPr>
              <a:t>22g protein</a:t>
            </a:r>
          </a:p>
          <a:p>
            <a:pPr algn="ctr"/>
            <a:r>
              <a:rPr lang="da-DK" sz="1463" dirty="0">
                <a:solidFill>
                  <a:schemeClr val="bg1"/>
                </a:solidFill>
              </a:rPr>
              <a:t>1259KJ</a:t>
            </a:r>
          </a:p>
        </p:txBody>
      </p:sp>
    </p:spTree>
    <p:extLst>
      <p:ext uri="{BB962C8B-B14F-4D97-AF65-F5344CB8AC3E}">
        <p14:creationId xmlns:p14="http://schemas.microsoft.com/office/powerpoint/2010/main" val="3795533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dsholder til indhold 4" descr="Et billede, der indeholder bord, kop, mad, kaffe&#10;&#10;Automatisk genereret beskrivelse">
            <a:extLst>
              <a:ext uri="{FF2B5EF4-FFF2-40B4-BE49-F238E27FC236}">
                <a16:creationId xmlns:a16="http://schemas.microsoft.com/office/drawing/2014/main" id="{676A2F8F-5828-49F3-A56C-89B5C5698B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t="-118" r="1568" b="2816"/>
          <a:stretch/>
        </p:blipFill>
        <p:spPr>
          <a:xfrm>
            <a:off x="-6742" y="0"/>
            <a:ext cx="9912742" cy="6858000"/>
          </a:xfrm>
          <a:prstGeom prst="rect">
            <a:avLst/>
          </a:prstGeom>
        </p:spPr>
      </p:pic>
      <p:sp>
        <p:nvSpPr>
          <p:cNvPr id="7" name="Tekstfelt 6">
            <a:extLst>
              <a:ext uri="{FF2B5EF4-FFF2-40B4-BE49-F238E27FC236}">
                <a16:creationId xmlns:a16="http://schemas.microsoft.com/office/drawing/2014/main" id="{73E6EBEA-6909-4955-A484-EF30F7E34B63}"/>
              </a:ext>
            </a:extLst>
          </p:cNvPr>
          <p:cNvSpPr txBox="1"/>
          <p:nvPr/>
        </p:nvSpPr>
        <p:spPr>
          <a:xfrm>
            <a:off x="281210" y="359655"/>
            <a:ext cx="2196948" cy="64698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2 skiver 30+ ost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glas skummetmælk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79DA4907-4653-4A3E-B158-4EF3F23D12FD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19,2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1360 kJ/325 kcal</a:t>
            </a:r>
          </a:p>
        </p:txBody>
      </p:sp>
    </p:spTree>
    <p:extLst>
      <p:ext uri="{BB962C8B-B14F-4D97-AF65-F5344CB8AC3E}">
        <p14:creationId xmlns:p14="http://schemas.microsoft.com/office/powerpoint/2010/main" val="3718380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bord, kop, mad, indendørs&#10;&#10;Automatisk genereret beskrivelse">
            <a:extLst>
              <a:ext uri="{FF2B5EF4-FFF2-40B4-BE49-F238E27FC236}">
                <a16:creationId xmlns:a16="http://schemas.microsoft.com/office/drawing/2014/main" id="{05D929BD-27A8-49D4-BD4B-0E1AC5F934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r="3672" b="-131"/>
          <a:stretch/>
        </p:blipFill>
        <p:spPr>
          <a:xfrm>
            <a:off x="16" y="1"/>
            <a:ext cx="9905984" cy="6858000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91FA11B5-872C-4B3C-AC56-E0D53F11551D}"/>
              </a:ext>
            </a:extLst>
          </p:cNvPr>
          <p:cNvSpPr txBox="1"/>
          <p:nvPr/>
        </p:nvSpPr>
        <p:spPr>
          <a:xfrm>
            <a:off x="6175512" y="5353878"/>
            <a:ext cx="3564835" cy="1191816"/>
          </a:xfrm>
          <a:prstGeom prst="round2Diag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3,6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1000 kJ/240 kcal</a:t>
            </a:r>
          </a:p>
        </p:txBody>
      </p:sp>
    </p:spTree>
    <p:extLst>
      <p:ext uri="{BB962C8B-B14F-4D97-AF65-F5344CB8AC3E}">
        <p14:creationId xmlns:p14="http://schemas.microsoft.com/office/powerpoint/2010/main" val="2368832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dsholder til indhold 4" descr="Et billede, der indeholder bord, kop, mad, kaffe&#10;&#10;Automatisk genereret beskrivelse">
            <a:extLst>
              <a:ext uri="{FF2B5EF4-FFF2-40B4-BE49-F238E27FC236}">
                <a16:creationId xmlns:a16="http://schemas.microsoft.com/office/drawing/2014/main" id="{676A2F8F-5828-49F3-A56C-89B5C5698B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" t="82" b="-490"/>
          <a:stretch/>
        </p:blipFill>
        <p:spPr>
          <a:xfrm>
            <a:off x="-141437" y="0"/>
            <a:ext cx="10047437" cy="6930887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903981AA-B16D-48DA-9719-859C996010A2}"/>
              </a:ext>
            </a:extLst>
          </p:cNvPr>
          <p:cNvSpPr txBox="1"/>
          <p:nvPr/>
        </p:nvSpPr>
        <p:spPr>
          <a:xfrm>
            <a:off x="281210" y="359655"/>
            <a:ext cx="2196948" cy="64698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2 skiver 45+ ost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glas sødmælk </a:t>
            </a: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9C9EABC0-185F-4550-BFBF-BF022776CC66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17,5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1650 kJ/400 kcal</a:t>
            </a:r>
          </a:p>
        </p:txBody>
      </p:sp>
    </p:spTree>
    <p:extLst>
      <p:ext uri="{BB962C8B-B14F-4D97-AF65-F5344CB8AC3E}">
        <p14:creationId xmlns:p14="http://schemas.microsoft.com/office/powerpoint/2010/main" val="102490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dsholder til indhold 4" descr="Et billede, der indeholder bord, kop, kaffe, mad&#10;&#10;Automatisk genereret beskrivelse">
            <a:extLst>
              <a:ext uri="{FF2B5EF4-FFF2-40B4-BE49-F238E27FC236}">
                <a16:creationId xmlns:a16="http://schemas.microsoft.com/office/drawing/2014/main" id="{C4386214-464B-4CA0-B013-2384E90B62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4" r="3909" b="-219"/>
          <a:stretch/>
        </p:blipFill>
        <p:spPr>
          <a:xfrm>
            <a:off x="15" y="-92765"/>
            <a:ext cx="9905985" cy="6950765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C00E3EF7-CA3B-4554-8DF4-1EE9CF7C51A0}"/>
              </a:ext>
            </a:extLst>
          </p:cNvPr>
          <p:cNvSpPr txBox="1"/>
          <p:nvPr/>
        </p:nvSpPr>
        <p:spPr>
          <a:xfrm>
            <a:off x="281210" y="359655"/>
            <a:ext cx="2196948" cy="953453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2 skiver 45+ ost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glas sødmælk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æg 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62637055-2A82-4807-AF2D-9C56001C313D}"/>
              </a:ext>
            </a:extLst>
          </p:cNvPr>
          <p:cNvSpPr txBox="1"/>
          <p:nvPr/>
        </p:nvSpPr>
        <p:spPr>
          <a:xfrm>
            <a:off x="6175512" y="5353878"/>
            <a:ext cx="3551583" cy="119181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23,8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2000 kJ/480 kcal</a:t>
            </a:r>
          </a:p>
        </p:txBody>
      </p:sp>
    </p:spTree>
    <p:extLst>
      <p:ext uri="{BB962C8B-B14F-4D97-AF65-F5344CB8AC3E}">
        <p14:creationId xmlns:p14="http://schemas.microsoft.com/office/powerpoint/2010/main" val="1400190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1F61D8-DCA6-42A7-88DC-ADFA92DCE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ladsholder til indhold 4" descr="Et billede, der indeholder bord, mad, træ, indendørs&#10;&#10;Automatisk genereret beskrivelse">
            <a:extLst>
              <a:ext uri="{FF2B5EF4-FFF2-40B4-BE49-F238E27FC236}">
                <a16:creationId xmlns:a16="http://schemas.microsoft.com/office/drawing/2014/main" id="{10B11C5E-42ED-4AAE-A409-27310DBE9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4" b="16558"/>
          <a:stretch/>
        </p:blipFill>
        <p:spPr>
          <a:xfrm>
            <a:off x="-1" y="0"/>
            <a:ext cx="9928007" cy="6858000"/>
          </a:xfr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8871F851-CBEC-4014-808F-604DE5A7C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" y="0"/>
            <a:ext cx="9899855" cy="6858000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B7B16CD9-D4E6-4066-A817-58C4FC68081B}"/>
              </a:ext>
            </a:extLst>
          </p:cNvPr>
          <p:cNvSpPr txBox="1"/>
          <p:nvPr/>
        </p:nvSpPr>
        <p:spPr>
          <a:xfrm>
            <a:off x="281209" y="359655"/>
            <a:ext cx="2408981" cy="919401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3 dl havregrød</a:t>
            </a:r>
          </a:p>
          <a:p>
            <a:r>
              <a:rPr lang="da-DK" sz="1600" dirty="0">
                <a:latin typeface="Georgia" panose="02040502050405020303" pitchFamily="18" charset="0"/>
              </a:rPr>
              <a:t>Kogt på skummetmælk </a:t>
            </a:r>
          </a:p>
          <a:p>
            <a:r>
              <a:rPr lang="da-DK" sz="1600" dirty="0">
                <a:latin typeface="Georgia" panose="02040502050405020303" pitchFamily="18" charset="0"/>
              </a:rPr>
              <a:t>1 æggehvide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A77E4310-C390-4FD9-934B-F586084BA034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15,8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1100 kJ/260 kcal</a:t>
            </a:r>
          </a:p>
        </p:txBody>
      </p:sp>
    </p:spTree>
    <p:extLst>
      <p:ext uri="{BB962C8B-B14F-4D97-AF65-F5344CB8AC3E}">
        <p14:creationId xmlns:p14="http://schemas.microsoft.com/office/powerpoint/2010/main" val="1309631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1F61D8-DCA6-42A7-88DC-ADFA92DCE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ladsholder til indhold 4" descr="Et billede, der indeholder bord, mad, træ, indendørs&#10;&#10;Automatisk genereret beskrivelse">
            <a:extLst>
              <a:ext uri="{FF2B5EF4-FFF2-40B4-BE49-F238E27FC236}">
                <a16:creationId xmlns:a16="http://schemas.microsoft.com/office/drawing/2014/main" id="{10B11C5E-42ED-4AAE-A409-27310DBE9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4" b="16558"/>
          <a:stretch/>
        </p:blipFill>
        <p:spPr>
          <a:xfrm>
            <a:off x="-1" y="0"/>
            <a:ext cx="9928007" cy="6858000"/>
          </a:xfr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5FBA526E-BF44-45B4-84DB-0257874006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" y="0"/>
            <a:ext cx="9899855" cy="6858000"/>
          </a:xfrm>
          <a:prstGeom prst="rect">
            <a:avLst/>
          </a:prstGeom>
        </p:spPr>
      </p:pic>
      <p:sp>
        <p:nvSpPr>
          <p:cNvPr id="8" name="Tekstfelt 7">
            <a:extLst>
              <a:ext uri="{FF2B5EF4-FFF2-40B4-BE49-F238E27FC236}">
                <a16:creationId xmlns:a16="http://schemas.microsoft.com/office/drawing/2014/main" id="{9D84A8BB-E7CE-4B5B-9CBA-634EB8E6FA21}"/>
              </a:ext>
            </a:extLst>
          </p:cNvPr>
          <p:cNvSpPr txBox="1"/>
          <p:nvPr/>
        </p:nvSpPr>
        <p:spPr>
          <a:xfrm>
            <a:off x="281210" y="359655"/>
            <a:ext cx="2461990" cy="64698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3 dl havregrød</a:t>
            </a:r>
          </a:p>
          <a:p>
            <a:r>
              <a:rPr lang="da-DK" sz="1600" dirty="0">
                <a:latin typeface="Georgia" panose="02040502050405020303" pitchFamily="18" charset="0"/>
              </a:rPr>
              <a:t>Kogt på skummetmælk 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0E24684D-C55D-43AB-88B0-ACA5CDEA2633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12,0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1040 kJ/250 kcal</a:t>
            </a:r>
          </a:p>
        </p:txBody>
      </p:sp>
    </p:spTree>
    <p:extLst>
      <p:ext uri="{BB962C8B-B14F-4D97-AF65-F5344CB8AC3E}">
        <p14:creationId xmlns:p14="http://schemas.microsoft.com/office/powerpoint/2010/main" val="2244852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1F61D8-DCA6-42A7-88DC-ADFA92DCE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ladsholder til indhold 4" descr="Et billede, der indeholder bord, mad, træ, indendørs&#10;&#10;Automatisk genereret beskrivelse">
            <a:extLst>
              <a:ext uri="{FF2B5EF4-FFF2-40B4-BE49-F238E27FC236}">
                <a16:creationId xmlns:a16="http://schemas.microsoft.com/office/drawing/2014/main" id="{10B11C5E-42ED-4AAE-A409-27310DBE9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4" b="16558"/>
          <a:stretch/>
        </p:blipFill>
        <p:spPr>
          <a:xfrm>
            <a:off x="-1" y="0"/>
            <a:ext cx="9928007" cy="6858000"/>
          </a:xfr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F3C5D863-42B4-4CC6-B6FC-6320FAFA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" y="0"/>
            <a:ext cx="9899855" cy="6858000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84A778F1-42B0-4585-BB65-434727E69710}"/>
              </a:ext>
            </a:extLst>
          </p:cNvPr>
          <p:cNvSpPr txBox="1"/>
          <p:nvPr/>
        </p:nvSpPr>
        <p:spPr>
          <a:xfrm>
            <a:off x="281210" y="359655"/>
            <a:ext cx="2196948" cy="646986"/>
          </a:xfrm>
          <a:prstGeom prst="round2Diag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3 dl havregrød</a:t>
            </a:r>
          </a:p>
          <a:p>
            <a:r>
              <a:rPr lang="da-DK" sz="1600" dirty="0">
                <a:latin typeface="Georgia" panose="02040502050405020303" pitchFamily="18" charset="0"/>
              </a:rPr>
              <a:t>Kogt på vand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0144C250-3653-4645-9F19-723516CACE9F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4,5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540 kJ/130 kcal</a:t>
            </a:r>
          </a:p>
        </p:txBody>
      </p:sp>
    </p:spTree>
    <p:extLst>
      <p:ext uri="{BB962C8B-B14F-4D97-AF65-F5344CB8AC3E}">
        <p14:creationId xmlns:p14="http://schemas.microsoft.com/office/powerpoint/2010/main" val="347319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1F61D8-DCA6-42A7-88DC-ADFA92DCE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ladsholder til indhold 4" descr="Et billede, der indeholder bord, mad, træ, indendørs&#10;&#10;Automatisk genereret beskrivelse">
            <a:extLst>
              <a:ext uri="{FF2B5EF4-FFF2-40B4-BE49-F238E27FC236}">
                <a16:creationId xmlns:a16="http://schemas.microsoft.com/office/drawing/2014/main" id="{10B11C5E-42ED-4AAE-A409-27310DBE9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4" b="16558"/>
          <a:stretch/>
        </p:blipFill>
        <p:spPr>
          <a:xfrm>
            <a:off x="-1" y="0"/>
            <a:ext cx="9928007" cy="6858000"/>
          </a:xfr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02A2B75D-446A-4EC5-976B-2AF53A4B2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" y="0"/>
            <a:ext cx="9899855" cy="6858000"/>
          </a:xfrm>
          <a:prstGeom prst="rect">
            <a:avLst/>
          </a:prstGeom>
        </p:spPr>
      </p:pic>
      <p:sp>
        <p:nvSpPr>
          <p:cNvPr id="8" name="Tekstfelt 7">
            <a:extLst>
              <a:ext uri="{FF2B5EF4-FFF2-40B4-BE49-F238E27FC236}">
                <a16:creationId xmlns:a16="http://schemas.microsoft.com/office/drawing/2014/main" id="{FA64E968-2C42-4035-BA44-EF09C229DF22}"/>
              </a:ext>
            </a:extLst>
          </p:cNvPr>
          <p:cNvSpPr txBox="1"/>
          <p:nvPr/>
        </p:nvSpPr>
        <p:spPr>
          <a:xfrm>
            <a:off x="281210" y="359655"/>
            <a:ext cx="2196948" cy="64698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1600" dirty="0">
                <a:latin typeface="Georgia" panose="02040502050405020303" pitchFamily="18" charset="0"/>
              </a:rPr>
              <a:t>3 dl havregrød</a:t>
            </a:r>
          </a:p>
          <a:p>
            <a:r>
              <a:rPr lang="da-DK" sz="1600" dirty="0">
                <a:latin typeface="Georgia" panose="02040502050405020303" pitchFamily="18" charset="0"/>
              </a:rPr>
              <a:t>Kogt på sødmælk</a:t>
            </a:r>
          </a:p>
        </p:txBody>
      </p:sp>
      <p:sp>
        <p:nvSpPr>
          <p:cNvPr id="9" name="Tekstfelt 8">
            <a:extLst>
              <a:ext uri="{FF2B5EF4-FFF2-40B4-BE49-F238E27FC236}">
                <a16:creationId xmlns:a16="http://schemas.microsoft.com/office/drawing/2014/main" id="{C10CB643-E37E-4832-8F45-5A7B67DCF71E}"/>
              </a:ext>
            </a:extLst>
          </p:cNvPr>
          <p:cNvSpPr txBox="1"/>
          <p:nvPr/>
        </p:nvSpPr>
        <p:spPr>
          <a:xfrm>
            <a:off x="6175513" y="5353878"/>
            <a:ext cx="3436026" cy="1191816"/>
          </a:xfrm>
          <a:prstGeom prst="round2Diag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r>
              <a:rPr lang="da-DK" sz="3200" dirty="0">
                <a:latin typeface="Georgia" panose="02040502050405020303" pitchFamily="18" charset="0"/>
              </a:rPr>
              <a:t>11,9 g protein </a:t>
            </a:r>
          </a:p>
          <a:p>
            <a:r>
              <a:rPr lang="da-DK" sz="3200" dirty="0">
                <a:latin typeface="Georgia" panose="02040502050405020303" pitchFamily="18" charset="0"/>
              </a:rPr>
              <a:t>1220 kJ/290 kcal</a:t>
            </a:r>
          </a:p>
        </p:txBody>
      </p:sp>
    </p:spTree>
    <p:extLst>
      <p:ext uri="{BB962C8B-B14F-4D97-AF65-F5344CB8AC3E}">
        <p14:creationId xmlns:p14="http://schemas.microsoft.com/office/powerpoint/2010/main" val="1569866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</TotalTime>
  <Words>214</Words>
  <Application>Microsoft Office PowerPoint</Application>
  <PresentationFormat>A4-papir (210 x 297 mm)</PresentationFormat>
  <Paragraphs>61</Paragraphs>
  <Slides>13</Slides>
  <Notes>0</Notes>
  <HiddenSlides>1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Georgia</vt:lpstr>
      <vt:lpstr>Office-tema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Andrea Dan Jensen</dc:creator>
  <cp:lastModifiedBy>Andrea Dan Jensen</cp:lastModifiedBy>
  <cp:revision>14</cp:revision>
  <cp:lastPrinted>2020-08-14T06:59:02Z</cp:lastPrinted>
  <dcterms:created xsi:type="dcterms:W3CDTF">2020-03-20T07:10:39Z</dcterms:created>
  <dcterms:modified xsi:type="dcterms:W3CDTF">2020-08-14T07:15:37Z</dcterms:modified>
</cp:coreProperties>
</file>