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450" r:id="rId2"/>
  </p:sldIdLst>
  <p:sldSz cx="12192000" cy="6858000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211376-8319-43DC-BF4C-39C8831740F5}" type="datetimeFigureOut">
              <a:rPr lang="da-DK" smtClean="0"/>
              <a:t>28-01-2021</a:t>
            </a:fld>
            <a:endParaRPr lang="da-DK"/>
          </a:p>
        </p:txBody>
      </p:sp>
      <p:sp>
        <p:nvSpPr>
          <p:cNvPr id="4" name="Pladsholder til slide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E49BDC-D576-4836-8CB7-D47488940605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0697049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a-DK" dirty="0"/>
              <a:t>C: Mind deltagerne om at proteinpulver og ernæringsdrikke skal bruges ”med omhu”, og mest som sidste løsning</a:t>
            </a:r>
          </a:p>
          <a:p>
            <a:endParaRPr lang="da-DK" dirty="0"/>
          </a:p>
          <a:p>
            <a:r>
              <a:rPr lang="da-DK" dirty="0"/>
              <a:t>Opsamling gøres på den måde man finder mest passende på dagen (fx at vi selv fremhæver de mest kendte problemstillinger, eller at man beder nogle deltagere melde tilbage)</a:t>
            </a:r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0035214-5EC0-40D0-A25C-4455D95ADA19}" type="slidenum">
              <a:rPr kumimoji="0" lang="da-DK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da-DK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531334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E49A8C-3665-443A-985D-7F703C19A7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Undertitel 2">
            <a:extLst>
              <a:ext uri="{FF2B5EF4-FFF2-40B4-BE49-F238E27FC236}">
                <a16:creationId xmlns:a16="http://schemas.microsoft.com/office/drawing/2014/main" id="{2D320709-6B96-4DBB-9346-7310FC699E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a-DK"/>
              <a:t>Klik for at redigere undertiteltypografien i masteren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B61E61B0-0153-4C75-885B-22C54D5305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A82B8-C177-4825-997C-37571CCA28AD}" type="datetimeFigureOut">
              <a:rPr lang="da-DK" smtClean="0"/>
              <a:t>28-01-2021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E755A8EF-56C1-4319-AC1E-6A2F25C36A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ACE05342-FD2B-4231-B971-B38C2A7E0F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C4E70-121C-44D2-A4DE-B24E76F42373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0822216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DE6D6B9-1991-4C1A-A847-DACF1D6DB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lodret titel 2">
            <a:extLst>
              <a:ext uri="{FF2B5EF4-FFF2-40B4-BE49-F238E27FC236}">
                <a16:creationId xmlns:a16="http://schemas.microsoft.com/office/drawing/2014/main" id="{926C83C0-1FB7-4A0A-AE2A-6493CBEC43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57222E6C-FC3D-4BB8-B253-BE27063015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A82B8-C177-4825-997C-37571CCA28AD}" type="datetimeFigureOut">
              <a:rPr lang="da-DK" smtClean="0"/>
              <a:t>28-01-2021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2C2653CC-57AA-423E-9240-BED36943DB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35191F39-4B17-4071-80BA-0F0588970B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C4E70-121C-44D2-A4DE-B24E76F42373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4459688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>
            <a:extLst>
              <a:ext uri="{FF2B5EF4-FFF2-40B4-BE49-F238E27FC236}">
                <a16:creationId xmlns:a16="http://schemas.microsoft.com/office/drawing/2014/main" id="{C317C524-D1BB-4318-87DC-A339290822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lodret titel 2">
            <a:extLst>
              <a:ext uri="{FF2B5EF4-FFF2-40B4-BE49-F238E27FC236}">
                <a16:creationId xmlns:a16="http://schemas.microsoft.com/office/drawing/2014/main" id="{67DB5195-085B-45B0-8BA8-EF69307DD9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5BC84E2B-0AAE-4D37-8C7F-8D5FD60449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A82B8-C177-4825-997C-37571CCA28AD}" type="datetimeFigureOut">
              <a:rPr lang="da-DK" smtClean="0"/>
              <a:t>28-01-2021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5180AF40-FA57-4304-8587-0BC713D281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3AC34695-EF69-4D46-AA99-EFD3FF262E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C4E70-121C-44D2-A4DE-B24E76F42373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003816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AAB8711-3345-4530-8E21-27633B4028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BF6F04C0-54DD-482B-8D56-46A175A71F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29688B55-C986-42DC-B51A-BD8C93CD77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A82B8-C177-4825-997C-37571CCA28AD}" type="datetimeFigureOut">
              <a:rPr lang="da-DK" smtClean="0"/>
              <a:t>28-01-2021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6FD4AB14-036C-4488-A992-484B9ADD00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F8963C84-7DC5-46FF-AE00-3042B85462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C4E70-121C-44D2-A4DE-B24E76F42373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821057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6817D7-E61B-41F1-A371-5C7A1E13C0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7FDC8CA1-48D8-4A9F-86B5-E945C69468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3D1C263C-BF51-40A9-968C-A916C462C4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A82B8-C177-4825-997C-37571CCA28AD}" type="datetimeFigureOut">
              <a:rPr lang="da-DK" smtClean="0"/>
              <a:t>28-01-2021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C3B8A417-F4A5-4B0C-B7ED-B556F5DCDC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88994341-C576-4811-8CDA-6151283D07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C4E70-121C-44D2-A4DE-B24E76F42373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418745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D0AFC5-1CF7-4ECC-B0EC-EC8766709C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519F4A73-FDB7-4217-8E7D-4F1008D8B8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676290D1-8695-4A11-8B24-1C4FB50FB8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CD5BD4F8-1FFD-4D51-96DF-FA998002BA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A82B8-C177-4825-997C-37571CCA28AD}" type="datetimeFigureOut">
              <a:rPr lang="da-DK" smtClean="0"/>
              <a:t>28-01-2021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D5887D61-ED8E-4F22-A2A3-DFA3CBB57D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E0CFB3CB-AA44-413B-AB61-D73E3CE6B7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C4E70-121C-44D2-A4DE-B24E76F42373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287301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B9F738-67CD-4B06-963F-FE45F7909F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94AA75F7-1946-4BB8-A472-92F155A45E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7770AD41-4225-4125-ADD9-20282B894C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tekst 4">
            <a:extLst>
              <a:ext uri="{FF2B5EF4-FFF2-40B4-BE49-F238E27FC236}">
                <a16:creationId xmlns:a16="http://schemas.microsoft.com/office/drawing/2014/main" id="{7B2C4F5F-07A1-4679-9454-489A5F0BED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6" name="Pladsholder til indhold 5">
            <a:extLst>
              <a:ext uri="{FF2B5EF4-FFF2-40B4-BE49-F238E27FC236}">
                <a16:creationId xmlns:a16="http://schemas.microsoft.com/office/drawing/2014/main" id="{33E07259-447A-48C7-913A-2DD4D0F7867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7" name="Pladsholder til dato 6">
            <a:extLst>
              <a:ext uri="{FF2B5EF4-FFF2-40B4-BE49-F238E27FC236}">
                <a16:creationId xmlns:a16="http://schemas.microsoft.com/office/drawing/2014/main" id="{15845F0F-3D34-430C-895B-7DC70F4D28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A82B8-C177-4825-997C-37571CCA28AD}" type="datetimeFigureOut">
              <a:rPr lang="da-DK" smtClean="0"/>
              <a:t>28-01-2021</a:t>
            </a:fld>
            <a:endParaRPr lang="da-DK"/>
          </a:p>
        </p:txBody>
      </p:sp>
      <p:sp>
        <p:nvSpPr>
          <p:cNvPr id="8" name="Pladsholder til sidefod 7">
            <a:extLst>
              <a:ext uri="{FF2B5EF4-FFF2-40B4-BE49-F238E27FC236}">
                <a16:creationId xmlns:a16="http://schemas.microsoft.com/office/drawing/2014/main" id="{E20DC61B-D36E-429C-8AD6-964E19D172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slidenummer 8">
            <a:extLst>
              <a:ext uri="{FF2B5EF4-FFF2-40B4-BE49-F238E27FC236}">
                <a16:creationId xmlns:a16="http://schemas.microsoft.com/office/drawing/2014/main" id="{369CBF05-4B7F-4AAA-9EED-A0EFC5A54A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C4E70-121C-44D2-A4DE-B24E76F42373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4129883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5729796-A743-40C1-B9B9-296DFD603D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dato 2">
            <a:extLst>
              <a:ext uri="{FF2B5EF4-FFF2-40B4-BE49-F238E27FC236}">
                <a16:creationId xmlns:a16="http://schemas.microsoft.com/office/drawing/2014/main" id="{4C526209-4EE6-4381-99D8-1EE3F539EC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A82B8-C177-4825-997C-37571CCA28AD}" type="datetimeFigureOut">
              <a:rPr lang="da-DK" smtClean="0"/>
              <a:t>28-01-2021</a:t>
            </a:fld>
            <a:endParaRPr lang="da-DK"/>
          </a:p>
        </p:txBody>
      </p:sp>
      <p:sp>
        <p:nvSpPr>
          <p:cNvPr id="4" name="Pladsholder til sidefod 3">
            <a:extLst>
              <a:ext uri="{FF2B5EF4-FFF2-40B4-BE49-F238E27FC236}">
                <a16:creationId xmlns:a16="http://schemas.microsoft.com/office/drawing/2014/main" id="{2CC987A3-C9D3-4F96-8C18-CA72569E2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slidenummer 4">
            <a:extLst>
              <a:ext uri="{FF2B5EF4-FFF2-40B4-BE49-F238E27FC236}">
                <a16:creationId xmlns:a16="http://schemas.microsoft.com/office/drawing/2014/main" id="{86471B53-19B1-4A16-B5DB-C96C434B2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C4E70-121C-44D2-A4DE-B24E76F42373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7447789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>
            <a:extLst>
              <a:ext uri="{FF2B5EF4-FFF2-40B4-BE49-F238E27FC236}">
                <a16:creationId xmlns:a16="http://schemas.microsoft.com/office/drawing/2014/main" id="{E466C389-A363-4F82-A8AD-678EC4CB48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A82B8-C177-4825-997C-37571CCA28AD}" type="datetimeFigureOut">
              <a:rPr lang="da-DK" smtClean="0"/>
              <a:t>28-01-2021</a:t>
            </a:fld>
            <a:endParaRPr lang="da-DK"/>
          </a:p>
        </p:txBody>
      </p:sp>
      <p:sp>
        <p:nvSpPr>
          <p:cNvPr id="3" name="Pladsholder til sidefod 2">
            <a:extLst>
              <a:ext uri="{FF2B5EF4-FFF2-40B4-BE49-F238E27FC236}">
                <a16:creationId xmlns:a16="http://schemas.microsoft.com/office/drawing/2014/main" id="{3BBE89D1-F27D-465F-B557-21AB85D3B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slidenummer 3">
            <a:extLst>
              <a:ext uri="{FF2B5EF4-FFF2-40B4-BE49-F238E27FC236}">
                <a16:creationId xmlns:a16="http://schemas.microsoft.com/office/drawing/2014/main" id="{246D9AC1-5D34-4D3C-AA82-F70B7EEDB6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C4E70-121C-44D2-A4DE-B24E76F42373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656240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5FABB4-DF9B-4754-8002-822AA6FFB3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2BA6D326-8E21-467F-8775-4039DB2FC9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tekst 3">
            <a:extLst>
              <a:ext uri="{FF2B5EF4-FFF2-40B4-BE49-F238E27FC236}">
                <a16:creationId xmlns:a16="http://schemas.microsoft.com/office/drawing/2014/main" id="{B4AB5693-1545-4FF6-BFE6-FA0F29D891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916AB0EC-BEAD-4A55-8FE2-4259B2BD95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A82B8-C177-4825-997C-37571CCA28AD}" type="datetimeFigureOut">
              <a:rPr lang="da-DK" smtClean="0"/>
              <a:t>28-01-2021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6D163156-CC30-4885-903D-512DD1F658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D899D795-E727-409F-8841-155FDAE313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C4E70-121C-44D2-A4DE-B24E76F42373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7487205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7DE7241-3903-425A-ABA2-C4255EBB10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billede 2">
            <a:extLst>
              <a:ext uri="{FF2B5EF4-FFF2-40B4-BE49-F238E27FC236}">
                <a16:creationId xmlns:a16="http://schemas.microsoft.com/office/drawing/2014/main" id="{62CDF75B-4892-4DC6-94CA-1EFDB2B0C7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>
            <a:extLst>
              <a:ext uri="{FF2B5EF4-FFF2-40B4-BE49-F238E27FC236}">
                <a16:creationId xmlns:a16="http://schemas.microsoft.com/office/drawing/2014/main" id="{E04F6F42-3DB1-4DE8-BF2C-98E7B093C6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CCDB12F1-693B-4D18-BFC8-B5E597A9B4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A82B8-C177-4825-997C-37571CCA28AD}" type="datetimeFigureOut">
              <a:rPr lang="da-DK" smtClean="0"/>
              <a:t>28-01-2021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1771D5CA-5E62-44CC-88F5-EE29261811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E71E29FA-FB81-4882-A3A5-FFFFB608CF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C4E70-121C-44D2-A4DE-B24E76F42373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201022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>
            <a:extLst>
              <a:ext uri="{FF2B5EF4-FFF2-40B4-BE49-F238E27FC236}">
                <a16:creationId xmlns:a16="http://schemas.microsoft.com/office/drawing/2014/main" id="{D31925DE-0EDC-4FE7-AF7A-A6492D7541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A362C8AB-C062-439D-A58A-1F4F4EA777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6F7D2F62-5C73-4671-AEA3-D25FD811B3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4A82B8-C177-4825-997C-37571CCA28AD}" type="datetimeFigureOut">
              <a:rPr lang="da-DK" smtClean="0"/>
              <a:t>28-01-2021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69FFECE1-8E6E-40A8-999B-739939581E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7DB858D7-AB03-4145-88B5-1CF3649ED2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DC4E70-121C-44D2-A4DE-B24E76F42373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733169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4328BA-E7C8-4ADE-89A5-86B21C89DB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609" y="602616"/>
            <a:ext cx="10515600" cy="1325563"/>
          </a:xfrm>
        </p:spPr>
        <p:txBody>
          <a:bodyPr/>
          <a:lstStyle/>
          <a:p>
            <a:r>
              <a:rPr lang="da-DK" dirty="0">
                <a:solidFill>
                  <a:schemeClr val="bg1"/>
                </a:solidFill>
                <a:latin typeface="Oswald light" panose="02000506000000020004" pitchFamily="2"/>
              </a:rPr>
              <a:t>Ernæringsspillet</a:t>
            </a:r>
          </a:p>
        </p:txBody>
      </p:sp>
      <p:pic>
        <p:nvPicPr>
          <p:cNvPr id="7" name="Billede 6">
            <a:extLst>
              <a:ext uri="{FF2B5EF4-FFF2-40B4-BE49-F238E27FC236}">
                <a16:creationId xmlns:a16="http://schemas.microsoft.com/office/drawing/2014/main" id="{EAEC2964-0AB4-405E-BFCE-E631276E089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85" r="12615"/>
          <a:stretch/>
        </p:blipFill>
        <p:spPr>
          <a:xfrm>
            <a:off x="8536906" y="325654"/>
            <a:ext cx="3332747" cy="2995028"/>
          </a:xfrm>
          <a:prstGeom prst="rect">
            <a:avLst/>
          </a:prstGeom>
        </p:spPr>
      </p:pic>
      <p:sp>
        <p:nvSpPr>
          <p:cNvPr id="3" name="Tekstfelt 2">
            <a:extLst>
              <a:ext uri="{FF2B5EF4-FFF2-40B4-BE49-F238E27FC236}">
                <a16:creationId xmlns:a16="http://schemas.microsoft.com/office/drawing/2014/main" id="{325F3454-D09C-4810-87C6-3B3503474DAB}"/>
              </a:ext>
            </a:extLst>
          </p:cNvPr>
          <p:cNvSpPr txBox="1"/>
          <p:nvPr/>
        </p:nvSpPr>
        <p:spPr>
          <a:xfrm>
            <a:off x="587949" y="2619002"/>
            <a:ext cx="1092777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Case 1: Finn 70 år, 65 kg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Har svær KOL, og lavt funktionsniveau. Går til genoptræning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Meget småtspisende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Behov: 7000 kJ, 98 g protein.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Case 2: Tove 70 år, 85 kg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Har cancer og har haft det i 2 år.  Går til genoptræning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Kan ikke lide mælk og yoghurt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Behov: 8300 kJ, 119 g protein  </a:t>
            </a:r>
            <a:endParaRPr kumimoji="0" lang="da-DK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 panose="02040502050405020303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02517123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122</Words>
  <Application>Microsoft Office PowerPoint</Application>
  <PresentationFormat>Widescreen</PresentationFormat>
  <Paragraphs>15</Paragraphs>
  <Slides>1</Slides>
  <Notes>1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5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Georgia</vt:lpstr>
      <vt:lpstr>Oswald light</vt:lpstr>
      <vt:lpstr>1_Office-tema</vt:lpstr>
      <vt:lpstr>Ernæringsspillet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Ernæringsspillet</dc:title>
  <dc:creator>Camilla Hindsgaul</dc:creator>
  <cp:lastModifiedBy>Camilla Hindsgaul</cp:lastModifiedBy>
  <cp:revision>1</cp:revision>
  <dcterms:created xsi:type="dcterms:W3CDTF">2021-01-28T12:09:35Z</dcterms:created>
  <dcterms:modified xsi:type="dcterms:W3CDTF">2021-01-28T12:10:16Z</dcterms:modified>
</cp:coreProperties>
</file>