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C0ACC4-DE65-4FC0-9566-3C9B4FABE4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714A03AF-BDFF-40BE-8593-C2DB133809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939AAAA9-5707-4AF8-9CC0-3CD73A378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1481-52C2-4AF6-A298-D8E2785D0BEA}" type="datetimeFigureOut">
              <a:rPr lang="da-DK" smtClean="0"/>
              <a:t>04-09-2019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8BD63F6-C5DF-4E69-8A65-B09155850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A48A35CB-4CAB-46DF-9AB1-C6B14D7FC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034E9-EDA0-4B26-9085-6CB45DFD6A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78772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D72894-895D-4ECA-B45F-5C2AB36B7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CE4B9A09-393E-438E-88BC-1F2CC5FB22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44A152A4-59B0-4965-8F68-E680DDA52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1481-52C2-4AF6-A298-D8E2785D0BEA}" type="datetimeFigureOut">
              <a:rPr lang="da-DK" smtClean="0"/>
              <a:t>04-09-2019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D13A2AA2-2F4A-4849-829D-1B3763BF1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756D8483-6F1D-4749-99B1-ADAE09A35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034E9-EDA0-4B26-9085-6CB45DFD6A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81033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9D5345D5-CEED-4C0A-BD0D-561AC9FC42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0032A7B3-B681-4C86-9B12-1070CFB2FF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E0E1C583-E63E-421E-91BD-EA5123112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1481-52C2-4AF6-A298-D8E2785D0BEA}" type="datetimeFigureOut">
              <a:rPr lang="da-DK" smtClean="0"/>
              <a:t>04-09-2019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BB4D6543-921D-4585-B20E-C604A5EB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B7F1386A-D5C3-4EFC-8D77-2802E75FD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034E9-EDA0-4B26-9085-6CB45DFD6A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30457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3E819D-4B58-4600-89FD-AA066F216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FB2BDA21-7A0B-45F3-97C4-517C7B2045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8EFACED9-C257-46A5-98DD-63D9F1C79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1481-52C2-4AF6-A298-D8E2785D0BEA}" type="datetimeFigureOut">
              <a:rPr lang="da-DK" smtClean="0"/>
              <a:t>04-09-2019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91C07FE-BE71-4935-96E5-2001939B8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F4D4150E-D5DF-4750-ABE0-5B1D041DE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034E9-EDA0-4B26-9085-6CB45DFD6A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06317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2C1CDE-7F72-46DC-A24A-84E462369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8B054DB1-B67D-4BCE-AC1E-2D9197F2B4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FE5AD0D5-FCF6-424D-92D1-2C32E4878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1481-52C2-4AF6-A298-D8E2785D0BEA}" type="datetimeFigureOut">
              <a:rPr lang="da-DK" smtClean="0"/>
              <a:t>04-09-2019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D1439A11-4737-490A-9884-00786DD3B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E862C49E-8F95-4836-9EEA-CC0E79F3B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034E9-EDA0-4B26-9085-6CB45DFD6A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82779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79B4A6-9762-4430-B21E-8DE5458F2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01FE0725-3E0B-434C-87F6-C9FC7B65F9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2E200E1D-6DF0-4CFC-8588-F8768A26AD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B8F352B2-B7F9-43A8-95B7-F3C5F261F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1481-52C2-4AF6-A298-D8E2785D0BEA}" type="datetimeFigureOut">
              <a:rPr lang="da-DK" smtClean="0"/>
              <a:t>04-09-2019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6EEC3E4B-10D3-4889-8E20-FE564C7A9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A7068081-12EC-4CC8-A378-44B345243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034E9-EDA0-4B26-9085-6CB45DFD6A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20615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5D3878-A297-4655-8C2D-A7B29520D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4D0E8579-CA47-44CD-AE11-D042A362B7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82DE6890-46F0-484C-B025-ABFEA4F300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BA8BD039-C109-44DD-B522-6900D21249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F3029186-3CA8-45FF-A7EE-B01374D298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C0E37BA8-A8B6-4CD7-9D59-F6E09AE38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1481-52C2-4AF6-A298-D8E2785D0BEA}" type="datetimeFigureOut">
              <a:rPr lang="da-DK" smtClean="0"/>
              <a:t>04-09-2019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7F193B86-936A-4E90-B9CF-A9A1BAC95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2F2A2665-DF43-4E0A-B102-CD80D7CA4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034E9-EDA0-4B26-9085-6CB45DFD6A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27629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5BCF97-87C7-48DE-BDAA-0AC63D6C4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B8FBCA19-C078-4569-B01F-67DBEE703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1481-52C2-4AF6-A298-D8E2785D0BEA}" type="datetimeFigureOut">
              <a:rPr lang="da-DK" smtClean="0"/>
              <a:t>04-09-2019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98B5E2EF-8A1C-4001-8C5A-45C0F6BE8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598A4DAD-B3EA-4A18-A572-D94B72B4B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034E9-EDA0-4B26-9085-6CB45DFD6A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25440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6D13A314-655F-4DB6-9C85-C59CD055D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1481-52C2-4AF6-A298-D8E2785D0BEA}" type="datetimeFigureOut">
              <a:rPr lang="da-DK" smtClean="0"/>
              <a:t>04-09-2019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8DED030B-7391-4B6D-973E-04BE45AF9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1878EA85-E62A-4B66-ACE4-716BCCE98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034E9-EDA0-4B26-9085-6CB45DFD6A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71200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B56831-CF20-4372-8DAB-EA37F6A98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69FB9DB-F461-4372-AD86-2059018C6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91FF7926-33BC-461A-BFC8-B88A4FAF82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4DEF4A29-B708-4087-B597-345685710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1481-52C2-4AF6-A298-D8E2785D0BEA}" type="datetimeFigureOut">
              <a:rPr lang="da-DK" smtClean="0"/>
              <a:t>04-09-2019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E7E79E7A-8963-4647-916C-2C10ED73D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6117F2EF-8DD1-40AF-B6D6-61C911AD5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034E9-EDA0-4B26-9085-6CB45DFD6A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32537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0B1A2D-047B-4608-BF5D-A3BBBF752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0476656F-99AA-4EF9-8682-D98C68B6B9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42EE8329-168A-49CA-A231-BECC2F624B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B7957489-86F7-4BE0-AC56-05D4DE311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1481-52C2-4AF6-A298-D8E2785D0BEA}" type="datetimeFigureOut">
              <a:rPr lang="da-DK" smtClean="0"/>
              <a:t>04-09-2019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FEE1AC57-B8E9-40A4-A573-FE78639DE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D0227ECB-3361-43A3-8C52-675832EF8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034E9-EDA0-4B26-9085-6CB45DFD6A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55249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B5892B61-EAF4-4ABB-9D71-D4575C38E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0EA5999D-2C9B-4C23-9702-292A19108B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CBDC6A44-D8BB-41BA-A379-600E9DDF44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61481-52C2-4AF6-A298-D8E2785D0BEA}" type="datetimeFigureOut">
              <a:rPr lang="da-DK" smtClean="0"/>
              <a:t>04-09-2019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1F59D339-E7D4-4214-8871-F8895055E1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77742F3C-BB31-4239-AFFA-BFF6649885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034E9-EDA0-4B26-9085-6CB45DFD6A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066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A53E2AE6-3CAE-4D71-891B-38D7B32E2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159194"/>
              </p:ext>
            </p:extLst>
          </p:nvPr>
        </p:nvGraphicFramePr>
        <p:xfrm>
          <a:off x="874616" y="5913866"/>
          <a:ext cx="9965690" cy="8167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65690">
                  <a:extLst>
                    <a:ext uri="{9D8B030D-6E8A-4147-A177-3AD203B41FA5}">
                      <a16:colId xmlns:a16="http://schemas.microsoft.com/office/drawing/2014/main" val="11429395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a-DK" sz="1000" dirty="0">
                          <a:effectLst/>
                        </a:rPr>
                        <a:t>Smøre skue mad: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a-DK" sz="1000" dirty="0">
                          <a:effectLst/>
                        </a:rPr>
                        <a:t>½ med hamburgerryg, smør, LIDT </a:t>
                      </a:r>
                      <a:r>
                        <a:rPr lang="da-DK" sz="1000" dirty="0" err="1">
                          <a:effectLst/>
                        </a:rPr>
                        <a:t>ital</a:t>
                      </a:r>
                      <a:r>
                        <a:rPr lang="da-DK" sz="1000" dirty="0">
                          <a:effectLst/>
                        </a:rPr>
                        <a:t> salat + </a:t>
                      </a:r>
                      <a:r>
                        <a:rPr lang="da-DK" sz="1000" dirty="0" err="1">
                          <a:effectLst/>
                        </a:rPr>
                        <a:t>fun</a:t>
                      </a:r>
                      <a:r>
                        <a:rPr lang="da-DK" sz="1000" dirty="0">
                          <a:effectLst/>
                        </a:rPr>
                        <a:t> </a:t>
                      </a:r>
                      <a:r>
                        <a:rPr lang="da-DK" sz="1000" dirty="0" err="1">
                          <a:effectLst/>
                        </a:rPr>
                        <a:t>one</a:t>
                      </a:r>
                      <a:r>
                        <a:rPr lang="da-DK" sz="1000" dirty="0">
                          <a:effectLst/>
                        </a:rPr>
                        <a:t> =&gt; 412 kJ og 3 g protein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a-DK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a-DK" sz="1000" dirty="0">
                          <a:effectLst/>
                        </a:rPr>
                        <a:t>¼ med hamburgerryg, tykt lag smør, </a:t>
                      </a:r>
                      <a:r>
                        <a:rPr lang="da-DK" sz="1000" dirty="0" err="1">
                          <a:effectLst/>
                        </a:rPr>
                        <a:t>ital</a:t>
                      </a:r>
                      <a:r>
                        <a:rPr lang="da-DK" sz="1000" dirty="0">
                          <a:effectLst/>
                        </a:rPr>
                        <a:t> salat + ¼ med dyrlægens natmad + 150 ml sødmælk =&gt; 1.094 kJ + 12 g protein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a-DK" sz="1000" dirty="0">
                          <a:effectLst/>
                        </a:rPr>
                        <a:t> </a:t>
                      </a:r>
                      <a:endParaRPr lang="da-DK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57615294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DDB24A4A-5C67-49EB-86BC-6AE4765A59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2838" y="35941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pic>
        <p:nvPicPr>
          <p:cNvPr id="8" name="Billede 7" descr="Et billede, der indeholder bord, plade, mad, kaffe&#10;&#10;Automatisk genereret beskrivelse">
            <a:extLst>
              <a:ext uri="{FF2B5EF4-FFF2-40B4-BE49-F238E27FC236}">
                <a16:creationId xmlns:a16="http://schemas.microsoft.com/office/drawing/2014/main" id="{1D625458-A380-4CE1-8311-CA592E8AA4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7136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23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Camilla Hindsgaul</dc:creator>
  <cp:lastModifiedBy>Camilla Hindsgaul</cp:lastModifiedBy>
  <cp:revision>3</cp:revision>
  <dcterms:created xsi:type="dcterms:W3CDTF">2019-09-04T09:25:36Z</dcterms:created>
  <dcterms:modified xsi:type="dcterms:W3CDTF">2019-09-04T13:16:13Z</dcterms:modified>
</cp:coreProperties>
</file>